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58" r:id="rId5"/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53617-D86A-4B1E-A875-39B79A9A66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levenslijn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BD0FAE-490A-445D-B1F1-D4DB6162E3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Opdracht 1</a:t>
            </a:r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7AA23EE-EA5B-49B1-923A-92B11F80CD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27675" y="3685458"/>
            <a:ext cx="2220112" cy="22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9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63DD4F6-8AEE-4DA2-85AF-D76C11F28080}"/>
              </a:ext>
            </a:extLst>
          </p:cNvPr>
          <p:cNvSpPr/>
          <p:nvPr/>
        </p:nvSpPr>
        <p:spPr>
          <a:xfrm>
            <a:off x="1966359" y="745688"/>
            <a:ext cx="4451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Wie denk ik dat ik ben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83117D5-9720-491D-8732-A06CD3CCB4DE}"/>
              </a:ext>
            </a:extLst>
          </p:cNvPr>
          <p:cNvSpPr txBox="1"/>
          <p:nvPr/>
        </p:nvSpPr>
        <p:spPr>
          <a:xfrm>
            <a:off x="6096000" y="3267073"/>
            <a:ext cx="2853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Wie wil ik zijn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3CBEF87-0683-4C7F-AC05-3FEA9D9FD83B}"/>
              </a:ext>
            </a:extLst>
          </p:cNvPr>
          <p:cNvSpPr txBox="1"/>
          <p:nvPr/>
        </p:nvSpPr>
        <p:spPr>
          <a:xfrm>
            <a:off x="3573819" y="5668144"/>
            <a:ext cx="6474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Wat heb ik allemaal meegemaakt?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409D42E-C009-4796-9139-A9263F19D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916" y="2452002"/>
            <a:ext cx="2009775" cy="2276475"/>
          </a:xfrm>
          <a:prstGeom prst="rect">
            <a:avLst/>
          </a:prstGeom>
        </p:spPr>
      </p:pic>
      <p:pic>
        <p:nvPicPr>
          <p:cNvPr id="1026" name="Picture 2" descr="Even eerlijk in de spiegel kijken: ben jij zelf eigenlijk wel zo digitaal?  - Buro Strakz">
            <a:extLst>
              <a:ext uri="{FF2B5EF4-FFF2-40B4-BE49-F238E27FC236}">
                <a16:creationId xmlns:a16="http://schemas.microsoft.com/office/drawing/2014/main" id="{F583BCFD-0D59-41EB-9255-DB8098D92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333" y="260481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erinneringen posters | Unieke designs | Spreadshirt">
            <a:extLst>
              <a:ext uri="{FF2B5EF4-FFF2-40B4-BE49-F238E27FC236}">
                <a16:creationId xmlns:a16="http://schemas.microsoft.com/office/drawing/2014/main" id="{E4267A6C-A688-45F5-8BA5-890773FE0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60" y="459658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19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7782802-C30A-4E6A-B1FC-AC5EEC3B32DC}"/>
              </a:ext>
            </a:extLst>
          </p:cNvPr>
          <p:cNvSpPr txBox="1"/>
          <p:nvPr/>
        </p:nvSpPr>
        <p:spPr>
          <a:xfrm>
            <a:off x="3447740" y="1488519"/>
            <a:ext cx="5334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C00000"/>
                </a:solidFill>
              </a:rPr>
              <a:t>Je wordt gevormd door wat je meemaakt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9FCED8D-1EE6-44D6-8165-56E3FC09A2EF}"/>
              </a:ext>
            </a:extLst>
          </p:cNvPr>
          <p:cNvSpPr txBox="1"/>
          <p:nvPr/>
        </p:nvSpPr>
        <p:spPr>
          <a:xfrm>
            <a:off x="2543175" y="2212895"/>
            <a:ext cx="7581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C00000"/>
                </a:solidFill>
              </a:rPr>
              <a:t>Herinneringen geven precies weer wat je hebt meegemaakt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6549E07-859C-4F6B-AA23-50367372C841}"/>
              </a:ext>
            </a:extLst>
          </p:cNvPr>
          <p:cNvSpPr/>
          <p:nvPr/>
        </p:nvSpPr>
        <p:spPr>
          <a:xfrm>
            <a:off x="3836434" y="0"/>
            <a:ext cx="43760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Even samen nadenken:</a:t>
            </a:r>
          </a:p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Waar of niet waar?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D957EFE-8EEB-4211-AF22-911431A073E9}"/>
              </a:ext>
            </a:extLst>
          </p:cNvPr>
          <p:cNvSpPr txBox="1"/>
          <p:nvPr/>
        </p:nvSpPr>
        <p:spPr>
          <a:xfrm>
            <a:off x="3501417" y="2947690"/>
            <a:ext cx="5665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C00000"/>
                </a:solidFill>
              </a:rPr>
              <a:t>Herinneringen dragen bij aan onze identiteit</a:t>
            </a:r>
          </a:p>
        </p:txBody>
      </p:sp>
      <p:pic>
        <p:nvPicPr>
          <p:cNvPr id="2050" name="Picture 2" descr="ConFront - Loopbaanbegeleiding: Je levenslijn">
            <a:extLst>
              <a:ext uri="{FF2B5EF4-FFF2-40B4-BE49-F238E27FC236}">
                <a16:creationId xmlns:a16="http://schemas.microsoft.com/office/drawing/2014/main" id="{BBB61407-C05D-4B88-B7D8-F60C9510D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34110"/>
            <a:ext cx="717232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85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47C871-CC5F-47BB-8784-380385361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833" y="1998704"/>
            <a:ext cx="4515598" cy="4532120"/>
          </a:xfrm>
        </p:spPr>
        <p:txBody>
          <a:bodyPr anchor="ctr">
            <a:normAutofit/>
          </a:bodyPr>
          <a:lstStyle/>
          <a:p>
            <a:r>
              <a:rPr lang="nl-NL" sz="4400" dirty="0">
                <a:solidFill>
                  <a:srgbClr val="2A1A00"/>
                </a:solidFill>
              </a:rPr>
              <a:t>Stappen naar een levenslijn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EF8BE4-9806-4D42-808E-ACAE005EA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/>
          </a:bodyPr>
          <a:lstStyle/>
          <a:p>
            <a:r>
              <a:rPr lang="nl-NL" dirty="0"/>
              <a:t>Teken een lange horizontale streep: links staat je geboorte, rechts is nu</a:t>
            </a:r>
          </a:p>
          <a:p>
            <a:r>
              <a:rPr lang="nl-NL" dirty="0"/>
              <a:t>Zet een stip voor Belangrijke gebeurtenissen, positief of negatief.</a:t>
            </a:r>
          </a:p>
          <a:p>
            <a:r>
              <a:rPr lang="nl-NL" dirty="0"/>
              <a:t>Positieve gebeurtenissen zet je boven de lijn. Hoe hoger, hoe positiever</a:t>
            </a:r>
          </a:p>
          <a:p>
            <a:r>
              <a:rPr lang="nl-NL" dirty="0"/>
              <a:t>Negatieve gebeurtenissen zet je onder de horizontale streep. Hoe lager, hoe negatiever</a:t>
            </a:r>
          </a:p>
          <a:p>
            <a:r>
              <a:rPr lang="nl-NL" dirty="0"/>
              <a:t>Verbind de punten met een gekleurde lijn</a:t>
            </a:r>
          </a:p>
        </p:txBody>
      </p:sp>
      <p:pic>
        <p:nvPicPr>
          <p:cNvPr id="2052" name="Picture 4" descr="een levenslijn maken #lisametten | Plakboeken ideeën, Tijdlijn,  Onderzoekend leren">
            <a:extLst>
              <a:ext uri="{FF2B5EF4-FFF2-40B4-BE49-F238E27FC236}">
                <a16:creationId xmlns:a16="http://schemas.microsoft.com/office/drawing/2014/main" id="{29B8C38F-50B2-4CA8-B967-B9A23C3C9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0016" y="187206"/>
            <a:ext cx="3724035" cy="279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07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6FCEA-03AE-4C43-8110-67986481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levenslijn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109DC6-719D-4A92-88F3-18F9B3A97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Gezondheid</a:t>
            </a:r>
          </a:p>
          <a:p>
            <a:endParaRPr lang="nl-NL" dirty="0"/>
          </a:p>
          <a:p>
            <a:r>
              <a:rPr lang="nl-NL" dirty="0"/>
              <a:t>Relaties</a:t>
            </a:r>
          </a:p>
          <a:p>
            <a:endParaRPr lang="nl-NL" dirty="0"/>
          </a:p>
          <a:p>
            <a:r>
              <a:rPr lang="nl-NL" dirty="0"/>
              <a:t>Leefomgeving</a:t>
            </a:r>
          </a:p>
          <a:p>
            <a:endParaRPr lang="nl-NL" dirty="0"/>
          </a:p>
          <a:p>
            <a:r>
              <a:rPr lang="nl-NL" dirty="0"/>
              <a:t>School </a:t>
            </a:r>
          </a:p>
          <a:p>
            <a:endParaRPr lang="nl-NL" dirty="0"/>
          </a:p>
          <a:p>
            <a:r>
              <a:rPr lang="nl-NL" dirty="0"/>
              <a:t>Iets anders, nl…..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C6A7D5-B6FB-49E5-AA33-1F67E90FA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05400" y="2840827"/>
            <a:ext cx="2013908" cy="1766567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Picture 2" descr="In drie stappen je levensloop in beeld met de levenslijn">
            <a:extLst>
              <a:ext uri="{FF2B5EF4-FFF2-40B4-BE49-F238E27FC236}">
                <a16:creationId xmlns:a16="http://schemas.microsoft.com/office/drawing/2014/main" id="{A51C8AB6-3658-49EB-8F6B-F6568522C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787" y="1123120"/>
            <a:ext cx="6061545" cy="454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E211C71-05FE-4061-9DC9-47713990CE2F}"/>
              </a:ext>
            </a:extLst>
          </p:cNvPr>
          <p:cNvSpPr txBox="1"/>
          <p:nvPr/>
        </p:nvSpPr>
        <p:spPr>
          <a:xfrm>
            <a:off x="762001" y="160935"/>
            <a:ext cx="438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Waar gaan je lijnen over?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7A0E544-73C8-4B40-B881-D6C23852748C}"/>
              </a:ext>
            </a:extLst>
          </p:cNvPr>
          <p:cNvSpPr txBox="1"/>
          <p:nvPr/>
        </p:nvSpPr>
        <p:spPr>
          <a:xfrm>
            <a:off x="762001" y="6141723"/>
            <a:ext cx="6415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Neem voor elke lijn een andere kleur</a:t>
            </a:r>
          </a:p>
        </p:txBody>
      </p:sp>
    </p:spTree>
    <p:extLst>
      <p:ext uri="{BB962C8B-B14F-4D97-AF65-F5344CB8AC3E}">
        <p14:creationId xmlns:p14="http://schemas.microsoft.com/office/powerpoint/2010/main" val="21447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635B8B-A6EC-46A8-9037-D0303177FF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learning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35E2D9-8663-4722-9C66-761885A05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www.timetoast.com</a:t>
            </a:r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4D6DB1C-AC2B-4E28-BB50-05EE9C6B52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0884" y="674405"/>
            <a:ext cx="2289975" cy="228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6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142</Words>
  <Application>Microsoft Office PowerPoint</Application>
  <PresentationFormat>Breedbeeld</PresentationFormat>
  <Paragraphs>30</Paragraphs>
  <Slides>6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Impact</vt:lpstr>
      <vt:lpstr>Badge</vt:lpstr>
      <vt:lpstr>levenslijn</vt:lpstr>
      <vt:lpstr>PowerPoint-presentatie</vt:lpstr>
      <vt:lpstr>PowerPoint-presentatie</vt:lpstr>
      <vt:lpstr>Stappen naar een levenslijn</vt:lpstr>
      <vt:lpstr>levenslijn</vt:lpstr>
      <vt:lpstr>Its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levenslijn</dc:title>
  <dc:creator>Marjan Jager</dc:creator>
  <cp:lastModifiedBy>Laura Beeftink</cp:lastModifiedBy>
  <cp:revision>7</cp:revision>
  <dcterms:created xsi:type="dcterms:W3CDTF">2020-09-11T09:25:54Z</dcterms:created>
  <dcterms:modified xsi:type="dcterms:W3CDTF">2021-07-07T13:14:19Z</dcterms:modified>
</cp:coreProperties>
</file>